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4" r:id="rId5"/>
    <p:sldId id="272" r:id="rId6"/>
    <p:sldId id="270" r:id="rId7"/>
    <p:sldId id="262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4660"/>
  </p:normalViewPr>
  <p:slideViewPr>
    <p:cSldViewPr>
      <p:cViewPr varScale="1">
        <p:scale>
          <a:sx n="86" d="100"/>
          <a:sy n="86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C31C41-F34B-4F6B-8CE6-BE45F15453E1}" type="datetimeFigureOut">
              <a:rPr lang="ru-RU" smtClean="0"/>
              <a:pPr/>
              <a:t>22/04/26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115B9BA-3B45-4134-93D4-FEE6C9EEA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Даня\Desktop\cf0b361f-5955-59ea-bf0c-3bb5b7574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Даня\Desktop\cf0b361f-5955-59ea-bf0c-3bb5b7574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714356"/>
            <a:ext cx="82153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Правильное питание- залог здоровья</a:t>
            </a:r>
            <a:endParaRPr lang="ru-RU" sz="6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аня\Desktop\cf0b361f-5955-59ea-bf0c-3bb5b757464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357166"/>
            <a:ext cx="821537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Специалисты выделяют следующие основные составляющие здорового образа жизни: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 спортом;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отказ от вредных привычек;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полноценный отдых;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сбалансированное питание;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укрепление иммунитета;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соблюдение правил личной гигиены;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отказ от вредных привычек;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хорошее эмоционально-</a:t>
            </a:r>
          </a:p>
          <a:p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сихическое состояние.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2132857"/>
          <a:ext cx="8640960" cy="28622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30866"/>
                <a:gridCol w="4210094"/>
              </a:tblGrid>
              <a:tr h="286227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1-4 классы: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77,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76 рублей - бюджет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5-9 классы: 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10,70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руб. -бюджет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67,06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руб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.-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родительские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деньги</a:t>
                      </a:r>
                    </a:p>
                    <a:p>
                      <a:endParaRPr lang="ru-RU" sz="2000" b="1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Многодетные:</a:t>
                      </a:r>
                    </a:p>
                    <a:p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25,70 руб.- бюджет</a:t>
                      </a:r>
                    </a:p>
                    <a:p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52,06 руб. – родительские деньги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43608" y="188640"/>
            <a:ext cx="7128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   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Цены питания в школьной столовой  МБОУ «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Алатская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ООШ им. А.О.Ахманова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0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итание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,76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C182~1\AppData\Local\Temp\Rar$DIa0.212\17283845877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2880320" cy="2865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 descr="C:\Users\C182~1\AppData\Local\Temp\Rar$DIa0.422\IMG_20241008_1022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484784"/>
            <a:ext cx="4824536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39552" y="4580453"/>
            <a:ext cx="33123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Меню: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Плов с мясом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Компот из сухофруктов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Хлеб пшеничный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Фрукт -  яблоко</a:t>
            </a:r>
          </a:p>
          <a:p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IMG_20241010_1036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355976" y="1412776"/>
            <a:ext cx="4547874" cy="36004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67744" y="18864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итание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,76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IMG_20241010_1011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412776"/>
            <a:ext cx="3611893" cy="270892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51520" y="4509120"/>
            <a:ext cx="439248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Меню: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Котлета из мяса птицы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Макароны отварные со слив. маслом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Какао с молоком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Хлеб пшеничный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Фрукт -  яблоко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IMG_20241009_1126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3635896" y="1484784"/>
            <a:ext cx="5304590" cy="47525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9672" y="188640"/>
            <a:ext cx="52920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итание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,76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48880"/>
            <a:ext cx="35283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Меню: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Горбуша тушеная с овощами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Картофельное пюре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Компот из свежих яблок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Хлеб пшеничный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Хлеб ржаной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аня\Desktop\fruits-and-vegetables-powerpoint-background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3017" cy="6858000"/>
          </a:xfrm>
          <a:prstGeom prst="rect">
            <a:avLst/>
          </a:prstGeom>
          <a:noFill/>
        </p:spPr>
      </p:pic>
      <p:pic>
        <p:nvPicPr>
          <p:cNvPr id="7" name="Рисунок 6" descr="IMG_20260409_0819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556792"/>
            <a:ext cx="3672408" cy="48965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4008" y="692696"/>
            <a:ext cx="38884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повара готовят вкусные и полезные блюда.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188640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Дополнительное питание:         салаты и выпечка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3744416" cy="4537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556792"/>
            <a:ext cx="3643338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Даня\Desktop\cf0b361f-5955-59ea-bf0c-3bb5b757464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3" y="0"/>
            <a:ext cx="913493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1412776"/>
            <a:ext cx="8485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233</TotalTime>
  <Words>171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Айгуль</dc:creator>
  <cp:lastModifiedBy>жзхххххххххххххххххх</cp:lastModifiedBy>
  <cp:revision>17</cp:revision>
  <dcterms:created xsi:type="dcterms:W3CDTF">2024-10-08T13:21:01Z</dcterms:created>
  <dcterms:modified xsi:type="dcterms:W3CDTF">2026-04-22T06:13:48Z</dcterms:modified>
</cp:coreProperties>
</file>